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4" r:id="rId9"/>
    <p:sldId id="265" r:id="rId10"/>
    <p:sldId id="260" r:id="rId11"/>
    <p:sldId id="268" r:id="rId12"/>
    <p:sldId id="266" r:id="rId1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0E8D2-A3CE-3B47-A10D-07C5890B6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26968-76D6-4F4A-AE99-F2F48EABA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D1B22-DA59-EA46-A2DA-0D52585E5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31BE3-1925-DA43-A4C4-56AAD67BA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E014B-84CD-5C4C-93B8-7D31B64B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878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4C7F9-B83A-274E-B888-2556F3A73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A160C-8AD9-5F47-9E2D-493F70852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643DF-9778-1C48-9131-BB9E97AC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F4421-7B8B-1E47-B39A-BB60A9DCB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62585-8FF4-E544-9C48-57CBB0488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8832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43E813-B568-B14E-A17E-D98518027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E6B5D-DC5F-1845-B8A7-66CB5F54F3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FDE31-F2D4-A646-8EAD-D138E1AC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36314-6112-FF45-9CBE-9B3A0EE6B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62FC3-6938-4848-8F38-D188955C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52500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1C690-831D-8247-BD9C-0AA22943B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58246-B2D2-7C47-B4CC-42B0469A0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218C5-6D3A-6F46-9122-D3E4FFEF9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D7B3A-9DB4-8A48-B1AF-7B5224B04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6A2FB-47BA-8248-9438-DC264B1F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61773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B8708-ABFA-754A-83F4-DC1671AA0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1AB08-2F62-0A41-A34A-21457226B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13FA4-FFFF-FF49-BAFF-EC349A95F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14F1E-92A0-3044-B766-BF8222A0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688E5-D0D1-9C46-ABE9-61B0BD4C7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41067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DE47A-44D8-E34D-9E22-0C22EA894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2DC7-C688-0847-B688-BCBA7B665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A3A04-CFDE-884C-96CD-7558610B2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A8167-3E9F-6F4D-AEEE-6D73FC7A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86FF0-521D-9D46-9C69-257BD0BE9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803B2-AF24-A941-9353-BA3D1A75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29241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1F042-7348-A44E-A01C-5398814D3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BDEE94-D190-4345-80CD-D050D846C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F635F-871D-0546-BCEB-CCC806C0F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7C1A83-EAA6-8E47-9BD4-B960FA0055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2811A-B4F8-0B49-87F9-4BC6FD65E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BC8FBC-DA11-1448-ACB1-7CEE625B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927848-83C9-D140-B5B4-830F7E075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A63DDD-66D2-0647-89B0-43A86D3E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539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DD03B-539F-1B4F-B07C-5D623F8F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C9E70F-8F07-CC4D-B42B-CE6146CB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CC2DEF-D38A-2A47-B58A-91469698A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D2A29C-8AAC-D34C-BFCE-BBA1135B0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4222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EB3DC6-7CAA-8146-96B7-174D39316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4BA5F9-4A8C-A54D-BE3C-E8AB735F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AC0D00-9992-DD48-A430-5AF2AB1B5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72901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9F716-E568-C743-BA50-039BC669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8D9F7-65C5-3841-A3EE-6FF97EE66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999B2-3793-884F-A9E5-0B460803B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4F208-2ABC-1F4A-8287-7AA38EAE5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F5E64-920B-E243-9FCB-729C487C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EBA99-5E0F-C94D-95D1-F1E4B834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1467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CB7AF-0674-4A4D-AF97-040B84D66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BD81B-53FE-DD41-BFAF-E8BA2EEF7C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BEADA-A281-7042-BB4A-85BACCB77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2C4CF-A0DE-5149-9B0A-BF6A2C3C0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F0E30-E87F-0341-8615-FCE416DC4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F2504-0DD0-F14C-AA75-AB833AD65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7676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29DA70-1F7C-1C45-9A75-C859B186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B634E-D914-A44C-822C-202488B59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9602F-5463-0C47-86AE-15FBC3ADC7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770E2-2DDB-9144-87C1-63D50AB8B4D5}" type="datetimeFigureOut">
              <a:rPr lang="en-DK" smtClean="0"/>
              <a:t>10/08/2020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382E0-7AEA-A64F-A637-FB1EE92AB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DBBBB-B03F-3A4B-8C4F-03A6C66A5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D3566-587E-CB40-8471-B9CB921262D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9736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9C69C-BF79-294F-AE14-358D80A30F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K" dirty="0"/>
              <a:t>Projektstyring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E3933-305D-8C4B-9190-92BB90E5DE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K" dirty="0"/>
              <a:t>Trello</a:t>
            </a:r>
          </a:p>
        </p:txBody>
      </p:sp>
    </p:spTree>
    <p:extLst>
      <p:ext uri="{BB962C8B-B14F-4D97-AF65-F5344CB8AC3E}">
        <p14:creationId xmlns:p14="http://schemas.microsoft.com/office/powerpoint/2010/main" val="3596152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2C112A-6D87-A24A-878E-D6F9EB183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Eksempel </a:t>
            </a:r>
            <a:r>
              <a:rPr lang="en-GB" dirty="0"/>
              <a:t>I</a:t>
            </a:r>
            <a:r>
              <a:rPr lang="en-DK" dirty="0"/>
              <a:t> Trello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A91671-71BA-E547-AF0A-D36B472CFE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45630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53DE2-13F9-A04B-AB16-1BEAC9BED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Opsumering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DE243-6467-3E44-8B42-1D21BE7C4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Alle opgaver der kommer </a:t>
            </a:r>
            <a:r>
              <a:rPr lang="en-GB" dirty="0"/>
              <a:t>I</a:t>
            </a:r>
            <a:r>
              <a:rPr lang="en-DK" dirty="0"/>
              <a:t> backloggen SKAL have en tidsangivelse</a:t>
            </a:r>
          </a:p>
          <a:p>
            <a:r>
              <a:rPr lang="en-DK" dirty="0"/>
              <a:t>Ingen opgave må tage over 4 timer</a:t>
            </a:r>
          </a:p>
          <a:p>
            <a:pPr lvl="1"/>
            <a:r>
              <a:rPr lang="en-DK" dirty="0"/>
              <a:t>Del den </a:t>
            </a:r>
            <a:r>
              <a:rPr lang="en-GB" dirty="0"/>
              <a:t>I</a:t>
            </a:r>
            <a:r>
              <a:rPr lang="en-DK" dirty="0"/>
              <a:t> underopgaver</a:t>
            </a:r>
          </a:p>
          <a:p>
            <a:r>
              <a:rPr lang="en-DK" dirty="0"/>
              <a:t>Opgaver flyttet til sprint SKAL laves, om det så gælder aften eller weekend arbejde</a:t>
            </a:r>
          </a:p>
          <a:p>
            <a:r>
              <a:rPr lang="en-DK" dirty="0"/>
              <a:t>Når en opgave flyttes til </a:t>
            </a:r>
            <a:r>
              <a:rPr lang="en-GB" dirty="0"/>
              <a:t>I</a:t>
            </a:r>
            <a:r>
              <a:rPr lang="en-DK" dirty="0"/>
              <a:t> gang skal man sætte sit navn på</a:t>
            </a:r>
          </a:p>
          <a:p>
            <a:r>
              <a:rPr lang="en-DK" dirty="0"/>
              <a:t>Ingen opgave er færdig før den er godkendt af gruppen</a:t>
            </a:r>
          </a:p>
          <a:p>
            <a:r>
              <a:rPr lang="en-DK" dirty="0"/>
              <a:t>Læreren skal inviteres til Trello boardet</a:t>
            </a: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001541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6064-A962-E544-8329-8EDB6554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Spørgsmål????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82FD1-72C6-2A4D-A2DE-948F41D604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2607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15B33-7B2E-5042-BB6D-596E7B35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Hvorfor projektstyring?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729B6-22D3-CD40-A129-7AC6BCE62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Mange grimme eksempler på hvor galt det kan gå</a:t>
            </a:r>
          </a:p>
          <a:p>
            <a:endParaRPr lang="en-DK" dirty="0"/>
          </a:p>
          <a:p>
            <a:r>
              <a:rPr lang="en-DK" dirty="0"/>
              <a:t>Har store konsekvenser hvis det negliseres</a:t>
            </a:r>
          </a:p>
          <a:p>
            <a:endParaRPr lang="en-DK" dirty="0"/>
          </a:p>
          <a:p>
            <a:r>
              <a:rPr lang="en-DK" dirty="0"/>
              <a:t>Det er en del af læreplanen</a:t>
            </a:r>
          </a:p>
          <a:p>
            <a:endParaRPr lang="en-DK" dirty="0"/>
          </a:p>
          <a:p>
            <a:r>
              <a:rPr lang="en-DK" dirty="0"/>
              <a:t>Det betyder noget til eksamen</a:t>
            </a:r>
          </a:p>
        </p:txBody>
      </p:sp>
    </p:spTree>
    <p:extLst>
      <p:ext uri="{BB962C8B-B14F-4D97-AF65-F5344CB8AC3E}">
        <p14:creationId xmlns:p14="http://schemas.microsoft.com/office/powerpoint/2010/main" val="285657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F10F6-081A-2245-9A2C-64D0DE72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Bedømmelseskriterier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D4DDB-9663-C44D-B299-2B4555671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 err="1"/>
              <a:t>Generelt</a:t>
            </a:r>
            <a:r>
              <a:rPr lang="en-GB" b="1" dirty="0"/>
              <a:t> </a:t>
            </a: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evne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arbejde</a:t>
            </a:r>
            <a:r>
              <a:rPr lang="en-GB" dirty="0"/>
              <a:t> </a:t>
            </a:r>
            <a:r>
              <a:rPr lang="en-GB" dirty="0" err="1"/>
              <a:t>problemorienteret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evne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at </a:t>
            </a:r>
            <a:r>
              <a:rPr lang="en-GB" dirty="0" err="1"/>
              <a:t>kombinere</a:t>
            </a:r>
            <a:r>
              <a:rPr lang="en-GB" dirty="0"/>
              <a:t> </a:t>
            </a:r>
            <a:r>
              <a:rPr lang="en-GB" dirty="0" err="1"/>
              <a:t>teori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praktisk</a:t>
            </a:r>
            <a:r>
              <a:rPr lang="en-GB" dirty="0"/>
              <a:t> </a:t>
            </a:r>
            <a:r>
              <a:rPr lang="en-GB" dirty="0" err="1"/>
              <a:t>arbejde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et </a:t>
            </a:r>
            <a:r>
              <a:rPr lang="en-GB" dirty="0" err="1"/>
              <a:t>projekt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perspektivering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</a:t>
            </a:r>
            <a:r>
              <a:rPr lang="en-GB" dirty="0" err="1"/>
              <a:t>relevante</a:t>
            </a:r>
            <a:r>
              <a:rPr lang="en-GB" dirty="0"/>
              <a:t> </a:t>
            </a:r>
            <a:r>
              <a:rPr lang="en-GB" dirty="0" err="1"/>
              <a:t>emner</a:t>
            </a:r>
            <a:r>
              <a:rPr lang="en-GB" dirty="0"/>
              <a:t> </a:t>
            </a:r>
            <a:r>
              <a:rPr lang="en-GB" dirty="0" err="1"/>
              <a:t>inden</a:t>
            </a:r>
            <a:r>
              <a:rPr lang="en-GB" dirty="0"/>
              <a:t> for </a:t>
            </a:r>
            <a:r>
              <a:rPr lang="en-GB" dirty="0" err="1"/>
              <a:t>teknikfaget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b="1" dirty="0" err="1"/>
              <a:t>Rapportens</a:t>
            </a:r>
            <a:r>
              <a:rPr lang="en-GB" b="1" dirty="0"/>
              <a:t> form </a:t>
            </a:r>
            <a:r>
              <a:rPr lang="en-GB" b="1" dirty="0" err="1"/>
              <a:t>og</a:t>
            </a:r>
            <a:r>
              <a:rPr lang="en-GB" b="1" dirty="0"/>
              <a:t> </a:t>
            </a:r>
            <a:r>
              <a:rPr lang="en-GB" b="1" dirty="0" err="1"/>
              <a:t>indhold</a:t>
            </a:r>
            <a:r>
              <a:rPr lang="en-GB" b="1" dirty="0"/>
              <a:t> </a:t>
            </a:r>
            <a:endParaRPr lang="en-GB" b="1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bearbejdning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projektets</a:t>
            </a:r>
            <a:r>
              <a:rPr lang="en-GB" dirty="0"/>
              <a:t> </a:t>
            </a:r>
            <a:r>
              <a:rPr lang="en-GB" dirty="0" err="1"/>
              <a:t>problemstillinger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planlægning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vurdering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projektforløbet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dokumentations</a:t>
            </a:r>
            <a:r>
              <a:rPr lang="en-GB" dirty="0"/>
              <a:t>-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kommunikationsværdi</a:t>
            </a:r>
            <a:r>
              <a:rPr lang="en-GB" dirty="0"/>
              <a:t>, </a:t>
            </a:r>
            <a:r>
              <a:rPr lang="en-GB" dirty="0" err="1"/>
              <a:t>herunder</a:t>
            </a:r>
            <a:r>
              <a:rPr lang="en-GB" dirty="0"/>
              <a:t> </a:t>
            </a:r>
            <a:r>
              <a:rPr lang="en-GB" dirty="0" err="1"/>
              <a:t>overskuelighed</a:t>
            </a:r>
            <a:r>
              <a:rPr lang="en-GB" dirty="0"/>
              <a:t>, </a:t>
            </a:r>
            <a:r>
              <a:rPr lang="en-GB" dirty="0" err="1"/>
              <a:t>sammenhæng</a:t>
            </a:r>
            <a:r>
              <a:rPr lang="en-GB" dirty="0"/>
              <a:t>, </a:t>
            </a:r>
            <a:r>
              <a:rPr lang="en-GB" dirty="0" err="1"/>
              <a:t>kildehenvisninger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teknisk</a:t>
            </a:r>
            <a:r>
              <a:rPr lang="en-GB" dirty="0"/>
              <a:t> </a:t>
            </a:r>
            <a:r>
              <a:rPr lang="en-GB" dirty="0" err="1"/>
              <a:t>dokumentation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fordybelsesgraden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specificerede</a:t>
            </a:r>
            <a:r>
              <a:rPr lang="en-GB" dirty="0"/>
              <a:t> </a:t>
            </a:r>
            <a:r>
              <a:rPr lang="en-GB" dirty="0" err="1"/>
              <a:t>krav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</a:t>
            </a:r>
            <a:r>
              <a:rPr lang="en-GB" dirty="0" err="1"/>
              <a:t>produktet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fagligt</a:t>
            </a:r>
            <a:r>
              <a:rPr lang="en-GB" dirty="0"/>
              <a:t> </a:t>
            </a:r>
            <a:r>
              <a:rPr lang="en-GB" dirty="0" err="1"/>
              <a:t>begrundet</a:t>
            </a:r>
            <a:r>
              <a:rPr lang="en-GB" dirty="0"/>
              <a:t> argumentation for de </a:t>
            </a:r>
            <a:r>
              <a:rPr lang="en-GB" dirty="0" err="1"/>
              <a:t>foretagne</a:t>
            </a:r>
            <a:r>
              <a:rPr lang="en-GB" dirty="0"/>
              <a:t> </a:t>
            </a:r>
            <a:r>
              <a:rPr lang="en-GB" dirty="0" err="1"/>
              <a:t>valg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b="1" dirty="0" err="1"/>
              <a:t>Produktet</a:t>
            </a:r>
            <a:r>
              <a:rPr lang="en-GB" b="1" dirty="0"/>
              <a:t>/</a:t>
            </a:r>
            <a:r>
              <a:rPr lang="en-GB" b="1" dirty="0" err="1"/>
              <a:t>procesforløbet</a:t>
            </a:r>
            <a:r>
              <a:rPr lang="en-GB" b="1" dirty="0"/>
              <a:t> </a:t>
            </a:r>
            <a:endParaRPr lang="en-GB" b="1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omhu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professionalisme</a:t>
            </a:r>
            <a:r>
              <a:rPr lang="en-GB" dirty="0"/>
              <a:t> </a:t>
            </a:r>
            <a:r>
              <a:rPr lang="en-GB" dirty="0" err="1"/>
              <a:t>ved</a:t>
            </a:r>
            <a:r>
              <a:rPr lang="en-GB" dirty="0"/>
              <a:t> </a:t>
            </a:r>
            <a:r>
              <a:rPr lang="en-GB" dirty="0" err="1"/>
              <a:t>fremstilling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kvalitet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forhold </a:t>
            </a:r>
            <a:r>
              <a:rPr lang="en-GB" dirty="0" err="1"/>
              <a:t>til</a:t>
            </a:r>
            <a:r>
              <a:rPr lang="en-GB" dirty="0"/>
              <a:t> de </a:t>
            </a:r>
            <a:r>
              <a:rPr lang="en-GB" dirty="0" err="1"/>
              <a:t>opstillede</a:t>
            </a:r>
            <a:r>
              <a:rPr lang="en-GB" dirty="0"/>
              <a:t> </a:t>
            </a:r>
            <a:r>
              <a:rPr lang="en-GB" dirty="0" err="1"/>
              <a:t>krav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argumentation for </a:t>
            </a:r>
            <a:r>
              <a:rPr lang="en-GB" dirty="0" err="1"/>
              <a:t>til</a:t>
            </a:r>
            <a:r>
              <a:rPr lang="en-GB" dirty="0"/>
              <a:t>-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fravalg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b="1" dirty="0" err="1"/>
              <a:t>Mundtlig</a:t>
            </a:r>
            <a:r>
              <a:rPr lang="en-GB" b="1" dirty="0"/>
              <a:t> </a:t>
            </a:r>
            <a:r>
              <a:rPr lang="en-GB" b="1" dirty="0" err="1"/>
              <a:t>eksamination</a:t>
            </a:r>
            <a:r>
              <a:rPr lang="en-GB" b="1" dirty="0"/>
              <a:t> </a:t>
            </a:r>
            <a:endParaRPr lang="en-GB" b="1" dirty="0">
              <a:effectLst/>
            </a:endParaRPr>
          </a:p>
          <a:p>
            <a:pPr marL="0" indent="0">
              <a:buNone/>
            </a:pPr>
            <a:r>
              <a:rPr lang="en-GB" dirty="0"/>
              <a:t>̶  den </a:t>
            </a:r>
            <a:r>
              <a:rPr lang="en-GB" dirty="0" err="1"/>
              <a:t>mundtlige</a:t>
            </a:r>
            <a:r>
              <a:rPr lang="en-GB" dirty="0"/>
              <a:t> </a:t>
            </a:r>
            <a:r>
              <a:rPr lang="en-GB" dirty="0" err="1"/>
              <a:t>præsentation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projektet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redegørelse</a:t>
            </a:r>
            <a:r>
              <a:rPr lang="en-GB" dirty="0"/>
              <a:t> for de </a:t>
            </a:r>
            <a:r>
              <a:rPr lang="en-GB" dirty="0" err="1"/>
              <a:t>valgte</a:t>
            </a:r>
            <a:r>
              <a:rPr lang="en-GB" dirty="0"/>
              <a:t> </a:t>
            </a:r>
            <a:r>
              <a:rPr lang="en-GB" dirty="0" err="1"/>
              <a:t>løsninger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demonstration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ejerskab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forhold </a:t>
            </a:r>
            <a:r>
              <a:rPr lang="en-GB" dirty="0" err="1"/>
              <a:t>til</a:t>
            </a:r>
            <a:r>
              <a:rPr lang="en-GB" dirty="0"/>
              <a:t> </a:t>
            </a:r>
            <a:r>
              <a:rPr lang="en-GB" dirty="0" err="1"/>
              <a:t>projektets</a:t>
            </a:r>
            <a:r>
              <a:rPr lang="en-GB" dirty="0"/>
              <a:t> </a:t>
            </a:r>
            <a:r>
              <a:rPr lang="en-GB" dirty="0" err="1"/>
              <a:t>indhold</a:t>
            </a:r>
            <a:r>
              <a:rPr lang="en-GB" dirty="0"/>
              <a:t>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̶  </a:t>
            </a:r>
            <a:r>
              <a:rPr lang="en-GB" dirty="0" err="1"/>
              <a:t>besvarelse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uddybende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supplerende</a:t>
            </a:r>
            <a:r>
              <a:rPr lang="en-GB" dirty="0"/>
              <a:t> </a:t>
            </a:r>
            <a:r>
              <a:rPr lang="en-GB" dirty="0" err="1"/>
              <a:t>spørgsmål</a:t>
            </a:r>
            <a:r>
              <a:rPr lang="en-GB" dirty="0"/>
              <a:t>. </a:t>
            </a:r>
            <a:endParaRPr lang="en-GB" dirty="0">
              <a:effectLst/>
            </a:endParaRP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93019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1006B-C552-7D4D-98AC-D0F02178F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Den svære balance</a:t>
            </a:r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06BBB1FE-8E51-0D49-BAF3-2B6B942EF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7336" y="1788554"/>
            <a:ext cx="7248012" cy="4933521"/>
          </a:xfrm>
        </p:spPr>
      </p:pic>
    </p:spTree>
    <p:extLst>
      <p:ext uri="{BB962C8B-B14F-4D97-AF65-F5344CB8AC3E}">
        <p14:creationId xmlns:p14="http://schemas.microsoft.com/office/powerpoint/2010/main" val="378387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0EA3A-73BD-A147-9481-0149972B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De gamle travere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485354-421F-834F-B2DA-CF877233E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4797" y="1690688"/>
            <a:ext cx="5928348" cy="39541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F61E9-319F-B642-A890-4A43571E1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" y="1995016"/>
            <a:ext cx="5997145" cy="449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0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36FA17-E015-9A42-9877-1F5EECDCB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4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2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03CAD1-CF25-F84F-B6DD-DC68DA4FD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65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4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1C067-50CB-CE40-9247-0977C8DD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35FC0D-E71F-3E41-A4BD-B8A735492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216" y="552043"/>
            <a:ext cx="12203216" cy="562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5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D0D1C-0707-D047-9815-E84D1138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Traditionel Kanban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6D0F55-0203-5C41-8011-300264D19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0897" y="1509348"/>
            <a:ext cx="5548184" cy="55481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A1BE2A-C268-4C49-BEDE-E0B0CBE0B74A}"/>
              </a:ext>
            </a:extLst>
          </p:cNvPr>
          <p:cNvSpPr txBox="1"/>
          <p:nvPr/>
        </p:nvSpPr>
        <p:spPr>
          <a:xfrm>
            <a:off x="7254601" y="3244334"/>
            <a:ext cx="4099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Loft på hvor mange der må være per søjle</a:t>
            </a:r>
          </a:p>
        </p:txBody>
      </p:sp>
    </p:spTree>
    <p:extLst>
      <p:ext uri="{BB962C8B-B14F-4D97-AF65-F5344CB8AC3E}">
        <p14:creationId xmlns:p14="http://schemas.microsoft.com/office/powerpoint/2010/main" val="1709623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248</Words>
  <Application>Microsoft Macintosh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Projektstyring</vt:lpstr>
      <vt:lpstr>Hvorfor projektstyring?</vt:lpstr>
      <vt:lpstr>Bedømmelseskriterier</vt:lpstr>
      <vt:lpstr>Den svære balance</vt:lpstr>
      <vt:lpstr>De gamle travere</vt:lpstr>
      <vt:lpstr>PowerPoint Presentation</vt:lpstr>
      <vt:lpstr>PowerPoint Presentation</vt:lpstr>
      <vt:lpstr>PowerPoint Presentation</vt:lpstr>
      <vt:lpstr>Traditionel Kanban</vt:lpstr>
      <vt:lpstr>Eksempel I Trello</vt:lpstr>
      <vt:lpstr>Opsumering</vt:lpstr>
      <vt:lpstr>Spørgsmål????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Projektstyring</dc:title>
  <dc:creator>Jeppe Veirum Larsen</dc:creator>
  <cp:lastModifiedBy>Jeppe Veirum Larsen</cp:lastModifiedBy>
  <cp:revision>4</cp:revision>
  <dcterms:created xsi:type="dcterms:W3CDTF">2020-08-10T07:46:42Z</dcterms:created>
  <dcterms:modified xsi:type="dcterms:W3CDTF">2020-08-10T08:35:36Z</dcterms:modified>
</cp:coreProperties>
</file>

<file path=docProps/thumbnail.jpeg>
</file>